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4099"/>
    <a:srgbClr val="BE94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41" autoAdjust="0"/>
    <p:restoredTop sz="94660"/>
  </p:normalViewPr>
  <p:slideViewPr>
    <p:cSldViewPr snapToGrid="0" showGuides="1">
      <p:cViewPr varScale="1">
        <p:scale>
          <a:sx n="58" d="100"/>
          <a:sy n="58" d="100"/>
        </p:scale>
        <p:origin x="390" y="72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67D13-6681-4DD1-8A97-513B9225B01F}" type="datetimeFigureOut">
              <a:rPr lang="zh-TW" altLang="en-US" smtClean="0"/>
              <a:t>2021/12/14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AB1F7-047F-49ED-9A25-DA4ABFEE2FD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4344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67D13-6681-4DD1-8A97-513B9225B01F}" type="datetimeFigureOut">
              <a:rPr lang="zh-TW" altLang="en-US" smtClean="0"/>
              <a:t>2021/12/14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AB1F7-047F-49ED-9A25-DA4ABFEE2FD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513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67D13-6681-4DD1-8A97-513B9225B01F}" type="datetimeFigureOut">
              <a:rPr lang="zh-TW" altLang="en-US" smtClean="0"/>
              <a:t>2021/12/14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AB1F7-047F-49ED-9A25-DA4ABFEE2FD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5148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67D13-6681-4DD1-8A97-513B9225B01F}" type="datetimeFigureOut">
              <a:rPr lang="zh-TW" altLang="en-US" smtClean="0"/>
              <a:t>2021/12/14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AB1F7-047F-49ED-9A25-DA4ABFEE2FD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5622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67D13-6681-4DD1-8A97-513B9225B01F}" type="datetimeFigureOut">
              <a:rPr lang="zh-TW" altLang="en-US" smtClean="0"/>
              <a:t>2021/12/14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AB1F7-047F-49ED-9A25-DA4ABFEE2FD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7841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67D13-6681-4DD1-8A97-513B9225B01F}" type="datetimeFigureOut">
              <a:rPr lang="zh-TW" altLang="en-US" smtClean="0"/>
              <a:t>2021/12/14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AB1F7-047F-49ED-9A25-DA4ABFEE2FD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8584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67D13-6681-4DD1-8A97-513B9225B01F}" type="datetimeFigureOut">
              <a:rPr lang="zh-TW" altLang="en-US" smtClean="0"/>
              <a:t>2021/12/14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AB1F7-047F-49ED-9A25-DA4ABFEE2FD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9443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67D13-6681-4DD1-8A97-513B9225B01F}" type="datetimeFigureOut">
              <a:rPr lang="zh-TW" altLang="en-US" smtClean="0"/>
              <a:t>2021/12/14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AB1F7-047F-49ED-9A25-DA4ABFEE2FD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983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67D13-6681-4DD1-8A97-513B9225B01F}" type="datetimeFigureOut">
              <a:rPr lang="zh-TW" altLang="en-US" smtClean="0"/>
              <a:t>2021/12/14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AB1F7-047F-49ED-9A25-DA4ABFEE2FD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229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67D13-6681-4DD1-8A97-513B9225B01F}" type="datetimeFigureOut">
              <a:rPr lang="zh-TW" altLang="en-US" smtClean="0"/>
              <a:t>2021/12/14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AB1F7-047F-49ED-9A25-DA4ABFEE2FD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1534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67D13-6681-4DD1-8A97-513B9225B01F}" type="datetimeFigureOut">
              <a:rPr lang="zh-TW" altLang="en-US" smtClean="0"/>
              <a:t>2021/12/14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AB1F7-047F-49ED-9A25-DA4ABFEE2FD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9201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67D13-6681-4DD1-8A97-513B9225B01F}" type="datetimeFigureOut">
              <a:rPr lang="zh-TW" altLang="en-US" smtClean="0"/>
              <a:t>2021/12/14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AB1F7-047F-49ED-9A25-DA4ABFEE2FD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6739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360635" y="778722"/>
            <a:ext cx="9591675" cy="2040663"/>
          </a:xfrm>
        </p:spPr>
        <p:txBody>
          <a:bodyPr>
            <a:noAutofit/>
          </a:bodyPr>
          <a:lstStyle/>
          <a:p>
            <a:r>
              <a:rPr lang="en-US" altLang="zh-TW" sz="3600" dirty="0">
                <a:latin typeface="華康粗黑體" panose="020B0709000000000000" pitchFamily="49" charset="-120"/>
                <a:ea typeface="華康粗黑體" panose="020B0709000000000000" pitchFamily="49" charset="-120"/>
                <a:cs typeface="Times New Roman" panose="02020603050405020304" pitchFamily="18" charset="0"/>
              </a:rPr>
              <a:t>2022</a:t>
            </a:r>
            <a:r>
              <a:rPr lang="zh-TW" altLang="en-US" sz="3600" dirty="0">
                <a:latin typeface="華康粗黑體" panose="020B0709000000000000" pitchFamily="49" charset="-120"/>
                <a:ea typeface="華康粗黑體" panose="020B0709000000000000" pitchFamily="49" charset="-120"/>
                <a:cs typeface="Times New Roman" panose="02020603050405020304" pitchFamily="18" charset="0"/>
              </a:rPr>
              <a:t>第二屆全國高中職</a:t>
            </a:r>
            <a:r>
              <a:rPr lang="en-US" altLang="zh-TW" sz="3600" dirty="0">
                <a:latin typeface="華康粗黑體" panose="020B0709000000000000" pitchFamily="49" charset="-120"/>
                <a:ea typeface="華康粗黑體" panose="020B0709000000000000" pitchFamily="49" charset="-120"/>
                <a:cs typeface="Times New Roman" panose="02020603050405020304" pitchFamily="18" charset="0"/>
              </a:rPr>
              <a:t>『</a:t>
            </a:r>
            <a:r>
              <a:rPr lang="zh-TW" altLang="en-US" sz="3600" dirty="0">
                <a:latin typeface="華康粗黑體" panose="020B0709000000000000" pitchFamily="49" charset="-120"/>
                <a:ea typeface="華康粗黑體" panose="020B0709000000000000" pitchFamily="49" charset="-120"/>
                <a:cs typeface="Times New Roman" panose="02020603050405020304" pitchFamily="18" charset="0"/>
              </a:rPr>
              <a:t>會計分析達人</a:t>
            </a:r>
            <a:r>
              <a:rPr lang="en-US" altLang="zh-TW" sz="3600" dirty="0">
                <a:latin typeface="華康粗黑體" panose="020B0709000000000000" pitchFamily="49" charset="-120"/>
                <a:ea typeface="華康粗黑體" panose="020B0709000000000000" pitchFamily="49" charset="-120"/>
                <a:cs typeface="Times New Roman" panose="02020603050405020304" pitchFamily="18" charset="0"/>
              </a:rPr>
              <a:t>』</a:t>
            </a:r>
            <a:br>
              <a:rPr lang="en-US" altLang="zh-TW" sz="3600" dirty="0">
                <a:latin typeface="華康粗黑體" panose="020B0709000000000000" pitchFamily="49" charset="-120"/>
                <a:ea typeface="華康粗黑體" panose="020B0709000000000000" pitchFamily="49" charset="-120"/>
                <a:cs typeface="Times New Roman" panose="02020603050405020304" pitchFamily="18" charset="0"/>
              </a:rPr>
            </a:br>
            <a:r>
              <a:rPr lang="zh-TW" altLang="en-US" sz="3600" dirty="0">
                <a:latin typeface="華康粗黑體" panose="020B0709000000000000" pitchFamily="49" charset="-120"/>
                <a:ea typeface="華康粗黑體" panose="020B0709000000000000" pitchFamily="49" charset="-120"/>
                <a:cs typeface="Times New Roman" panose="02020603050405020304" pitchFamily="18" charset="0"/>
              </a:rPr>
              <a:t>個案簡報競賽</a:t>
            </a:r>
            <a:br>
              <a:rPr lang="en-US" altLang="zh-TW" sz="3600" b="1" dirty="0"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</a:br>
            <a:br>
              <a:rPr lang="zh-TW" altLang="zh-TW" sz="3600" dirty="0"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</a:br>
            <a:r>
              <a:rPr lang="zh-TW" altLang="zh-TW" sz="3600" b="1" dirty="0">
                <a:latin typeface="華康粗黑體" panose="020B0709000000000000" pitchFamily="49" charset="-120"/>
                <a:ea typeface="華康粗黑體" panose="020B0709000000000000" pitchFamily="49" charset="-120"/>
                <a:cs typeface="Times New Roman" panose="02020603050405020304" pitchFamily="18" charset="0"/>
              </a:rPr>
              <a:t>作品名稱：</a:t>
            </a:r>
            <a:r>
              <a:rPr lang="zh-TW" altLang="zh-TW" sz="3600" b="1" dirty="0">
                <a:latin typeface="新細明體" panose="02020500000000000000" pitchFamily="18" charset="-120"/>
                <a:cs typeface="Times New Roman" panose="02020603050405020304" pitchFamily="18" charset="0"/>
              </a:rPr>
              <a:t>○○○○○○○○○○○</a:t>
            </a:r>
            <a:endParaRPr lang="zh-TW" altLang="en-US" sz="3600" dirty="0">
              <a:latin typeface="新細明體" panose="02020500000000000000" pitchFamily="18" charset="-12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388365"/>
            <a:ext cx="9144000" cy="3255963"/>
          </a:xfrm>
        </p:spPr>
        <p:txBody>
          <a:bodyPr>
            <a:noAutofit/>
          </a:bodyPr>
          <a:lstStyle/>
          <a:p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指導老師：○○○○</a:t>
            </a:r>
          </a:p>
          <a:p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團隊名稱：○○○○</a:t>
            </a:r>
          </a:p>
          <a:p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團隊成員：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1.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○○○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2. 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○○○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3. 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○○○ </a:t>
            </a:r>
          </a:p>
          <a:p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4.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○○○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5. 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○○○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6.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○○○ </a:t>
            </a:r>
          </a:p>
          <a:p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學校名稱：○○○○</a:t>
            </a:r>
          </a:p>
          <a:p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科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別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：○○○○</a:t>
            </a:r>
          </a:p>
          <a:p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中華民國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111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年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4   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月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25   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日</a:t>
            </a:r>
          </a:p>
          <a:p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1927" y="5236593"/>
            <a:ext cx="816686" cy="1549967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2360637" y="3050564"/>
            <a:ext cx="9831365" cy="1500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949" y="234698"/>
            <a:ext cx="2039851" cy="203985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7" name="群組 16"/>
          <p:cNvGrpSpPr/>
          <p:nvPr/>
        </p:nvGrpSpPr>
        <p:grpSpPr>
          <a:xfrm>
            <a:off x="-1" y="6600824"/>
            <a:ext cx="10894980" cy="257175"/>
            <a:chOff x="-1" y="6600824"/>
            <a:chExt cx="10894980" cy="257175"/>
          </a:xfrm>
        </p:grpSpPr>
        <p:sp>
          <p:nvSpPr>
            <p:cNvPr id="14" name="矩形 13"/>
            <p:cNvSpPr/>
            <p:nvPr/>
          </p:nvSpPr>
          <p:spPr>
            <a:xfrm>
              <a:off x="0" y="6600824"/>
              <a:ext cx="10894979" cy="257175"/>
            </a:xfrm>
            <a:prstGeom prst="rect">
              <a:avLst/>
            </a:prstGeom>
            <a:solidFill>
              <a:srgbClr val="0140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" name="矩形 14"/>
            <p:cNvSpPr/>
            <p:nvPr/>
          </p:nvSpPr>
          <p:spPr>
            <a:xfrm>
              <a:off x="-1" y="6643445"/>
              <a:ext cx="10894979" cy="45719"/>
            </a:xfrm>
            <a:prstGeom prst="rect">
              <a:avLst/>
            </a:prstGeom>
            <a:solidFill>
              <a:srgbClr val="BE94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8" name="群組 17"/>
          <p:cNvGrpSpPr/>
          <p:nvPr/>
        </p:nvGrpSpPr>
        <p:grpSpPr>
          <a:xfrm rot="16200000">
            <a:off x="8634416" y="3300410"/>
            <a:ext cx="6857998" cy="257175"/>
            <a:chOff x="-1" y="6600824"/>
            <a:chExt cx="10894980" cy="257175"/>
          </a:xfrm>
        </p:grpSpPr>
        <p:sp>
          <p:nvSpPr>
            <p:cNvPr id="19" name="矩形 18"/>
            <p:cNvSpPr/>
            <p:nvPr/>
          </p:nvSpPr>
          <p:spPr>
            <a:xfrm>
              <a:off x="0" y="6600824"/>
              <a:ext cx="10894979" cy="257175"/>
            </a:xfrm>
            <a:prstGeom prst="rect">
              <a:avLst/>
            </a:prstGeom>
            <a:solidFill>
              <a:srgbClr val="0140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-1" y="6643445"/>
              <a:ext cx="10894979" cy="45719"/>
            </a:xfrm>
            <a:prstGeom prst="rect">
              <a:avLst/>
            </a:prstGeom>
            <a:solidFill>
              <a:srgbClr val="BE94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5659250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1045</TotalTime>
  <Words>78</Words>
  <Application>Microsoft Office PowerPoint</Application>
  <PresentationFormat>寬螢幕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華康粗黑體</vt:lpstr>
      <vt:lpstr>微軟正黑體</vt:lpstr>
      <vt:lpstr>新細明體</vt:lpstr>
      <vt:lpstr>Arial</vt:lpstr>
      <vt:lpstr>Calibri</vt:lpstr>
      <vt:lpstr>Calibri Light</vt:lpstr>
      <vt:lpstr>Times New Roman</vt:lpstr>
      <vt:lpstr>Office 佈景主題</vt:lpstr>
      <vt:lpstr>2022第二屆全國高中職『會計分析達人』 個案簡報競賽  作品名稱：○○○○○○○○○○○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2021高中職『會計分析達人』個案簡報競賽  作品名稱：○○○○○○○○○○○○○</dc:title>
  <dc:creator>user</dc:creator>
  <cp:lastModifiedBy>user</cp:lastModifiedBy>
  <cp:revision>19</cp:revision>
  <dcterms:created xsi:type="dcterms:W3CDTF">2020-12-21T10:22:33Z</dcterms:created>
  <dcterms:modified xsi:type="dcterms:W3CDTF">2021-12-14T07:48:04Z</dcterms:modified>
</cp:coreProperties>
</file>