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099"/>
    <a:srgbClr val="BE9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1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504" y="4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19/14/23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434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19/14/23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513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19/14/23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514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19/14/23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62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19/14/23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784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19/14/23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584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19/14/23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944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19/14/23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8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19/14/23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229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19/14/23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153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7D13-6681-4DD1-8A97-513B9225B01F}" type="datetimeFigureOut">
              <a:rPr lang="zh-TW" altLang="en-US" smtClean="0"/>
              <a:t>19/14/23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920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67D13-6681-4DD1-8A97-513B9225B01F}" type="datetimeFigureOut">
              <a:rPr lang="zh-TW" altLang="en-US" smtClean="0"/>
              <a:t>19/14/23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AB1F7-047F-49ED-9A25-DA4ABFEE2F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673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20947" y="778722"/>
            <a:ext cx="9831364" cy="2040663"/>
          </a:xfrm>
        </p:spPr>
        <p:txBody>
          <a:bodyPr>
            <a:noAutofit/>
          </a:bodyPr>
          <a:lstStyle/>
          <a:p>
            <a:r>
              <a:rPr lang="en-US" altLang="zh-TW" sz="3600" b="1" dirty="0">
                <a:latin typeface="Times New Roman" panose="02020603050405020304" pitchFamily="18" charset="0"/>
                <a:ea typeface="華康粗黑體" panose="020B0709000000000000" pitchFamily="49" charset="-120"/>
                <a:cs typeface="Times New Roman" panose="02020603050405020304" pitchFamily="18" charset="0"/>
              </a:rPr>
              <a:t>2023</a:t>
            </a:r>
            <a:r>
              <a:rPr lang="zh-TW" altLang="en-US" sz="3600" b="1" dirty="0">
                <a:latin typeface="Times New Roman" panose="02020603050405020304" pitchFamily="18" charset="0"/>
                <a:ea typeface="華康粗黑體" panose="020B0709000000000000" pitchFamily="49" charset="-120"/>
                <a:cs typeface="Times New Roman" panose="02020603050405020304" pitchFamily="18" charset="0"/>
              </a:rPr>
              <a:t>第三屆全國會計分析達人個案簡報競賽</a:t>
            </a:r>
            <a:br>
              <a:rPr lang="en-US" altLang="zh-TW" sz="3600" b="1" dirty="0">
                <a:latin typeface="Times New Roman" panose="02020603050405020304" pitchFamily="18" charset="0"/>
                <a:ea typeface="華康粗黑體" panose="020B0709000000000000" pitchFamily="49" charset="-120"/>
                <a:cs typeface="Times New Roman" panose="02020603050405020304" pitchFamily="18" charset="0"/>
              </a:rPr>
            </a:br>
            <a:r>
              <a:rPr lang="en-US" altLang="zh-TW" sz="3600" b="1" dirty="0">
                <a:latin typeface="Times New Roman" panose="02020603050405020304" pitchFamily="18" charset="0"/>
                <a:ea typeface="華康粗黑體" panose="020B0709000000000000" pitchFamily="49" charset="-120"/>
                <a:cs typeface="Times New Roman" panose="02020603050405020304" pitchFamily="18" charset="0"/>
              </a:rPr>
              <a:t>-</a:t>
            </a:r>
            <a:r>
              <a:rPr lang="zh-TW" altLang="en-US" sz="3600" b="1" dirty="0">
                <a:latin typeface="Times New Roman" panose="02020603050405020304" pitchFamily="18" charset="0"/>
                <a:ea typeface="華康粗黑體" panose="020B0709000000000000" pitchFamily="49" charset="-120"/>
                <a:cs typeface="Times New Roman" panose="02020603050405020304" pitchFamily="18" charset="0"/>
              </a:rPr>
              <a:t>大專組</a:t>
            </a:r>
            <a:br>
              <a:rPr lang="en-US" altLang="zh-TW" sz="3600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br>
              <a:rPr lang="zh-TW" altLang="zh-TW" sz="36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zh-TW" altLang="zh-TW" sz="3600" b="1" dirty="0">
                <a:latin typeface="華康粗黑體" panose="020B0709000000000000" pitchFamily="49" charset="-120"/>
                <a:ea typeface="華康粗黑體" panose="020B0709000000000000" pitchFamily="49" charset="-120"/>
                <a:cs typeface="Times New Roman" panose="02020603050405020304" pitchFamily="18" charset="0"/>
              </a:rPr>
              <a:t>作品名稱：</a:t>
            </a:r>
            <a:r>
              <a:rPr lang="zh-TW" altLang="zh-TW" sz="36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○○○○○○○○○○○</a:t>
            </a:r>
            <a:endParaRPr lang="zh-TW" altLang="en-US" sz="3600" dirty="0"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388365"/>
            <a:ext cx="9144000" cy="3255963"/>
          </a:xfrm>
        </p:spPr>
        <p:txBody>
          <a:bodyPr>
            <a:noAutofit/>
          </a:bodyPr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指導老師：○○○○</a:t>
            </a:r>
          </a:p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團隊名稱：○○○○</a:t>
            </a:r>
          </a:p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團隊成員：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○○○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2. 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○○○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3. 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○○○ </a:t>
            </a:r>
          </a:p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4.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○○○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5. 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○○○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6.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○○○ </a:t>
            </a:r>
          </a:p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學校名稱：○○○○</a:t>
            </a:r>
          </a:p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科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別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：○○○○</a:t>
            </a:r>
          </a:p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中華民國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112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4   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25   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日</a:t>
            </a:r>
          </a:p>
          <a:p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927" y="5236593"/>
            <a:ext cx="816686" cy="154996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360637" y="3050564"/>
            <a:ext cx="9831365" cy="1500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49" y="234698"/>
            <a:ext cx="2039851" cy="203985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" name="群組 16"/>
          <p:cNvGrpSpPr/>
          <p:nvPr/>
        </p:nvGrpSpPr>
        <p:grpSpPr>
          <a:xfrm>
            <a:off x="-1" y="6600824"/>
            <a:ext cx="10894980" cy="257175"/>
            <a:chOff x="-1" y="6600824"/>
            <a:chExt cx="10894980" cy="257175"/>
          </a:xfrm>
        </p:grpSpPr>
        <p:sp>
          <p:nvSpPr>
            <p:cNvPr id="14" name="矩形 13"/>
            <p:cNvSpPr/>
            <p:nvPr/>
          </p:nvSpPr>
          <p:spPr>
            <a:xfrm>
              <a:off x="0" y="6600824"/>
              <a:ext cx="10894979" cy="257175"/>
            </a:xfrm>
            <a:prstGeom prst="rect">
              <a:avLst/>
            </a:prstGeom>
            <a:solidFill>
              <a:srgbClr val="014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-1" y="6643445"/>
              <a:ext cx="10894979" cy="45719"/>
            </a:xfrm>
            <a:prstGeom prst="rect">
              <a:avLst/>
            </a:prstGeom>
            <a:solidFill>
              <a:srgbClr val="BE9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" name="群組 17"/>
          <p:cNvGrpSpPr/>
          <p:nvPr/>
        </p:nvGrpSpPr>
        <p:grpSpPr>
          <a:xfrm rot="16200000">
            <a:off x="8634416" y="3300410"/>
            <a:ext cx="6857998" cy="257175"/>
            <a:chOff x="-1" y="6600824"/>
            <a:chExt cx="10894980" cy="257175"/>
          </a:xfrm>
        </p:grpSpPr>
        <p:sp>
          <p:nvSpPr>
            <p:cNvPr id="19" name="矩形 18"/>
            <p:cNvSpPr/>
            <p:nvPr/>
          </p:nvSpPr>
          <p:spPr>
            <a:xfrm>
              <a:off x="0" y="6600824"/>
              <a:ext cx="10894979" cy="257175"/>
            </a:xfrm>
            <a:prstGeom prst="rect">
              <a:avLst/>
            </a:prstGeom>
            <a:solidFill>
              <a:srgbClr val="014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-1" y="6643445"/>
              <a:ext cx="10894979" cy="45719"/>
            </a:xfrm>
            <a:prstGeom prst="rect">
              <a:avLst/>
            </a:prstGeom>
            <a:solidFill>
              <a:srgbClr val="BE9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5925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1052</TotalTime>
  <Words>77</Words>
  <Application>Microsoft Office PowerPoint</Application>
  <PresentationFormat>寬螢幕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華康粗黑體</vt:lpstr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2023第三屆全國會計分析達人個案簡報競賽 -大專組  作品名稱：○○○○○○○○○○○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2021高中職『會計分析達人』個案簡報競賽  作品名稱：○○○○○○○○○○○○○</dc:title>
  <dc:creator>user</dc:creator>
  <cp:lastModifiedBy>熊杏華</cp:lastModifiedBy>
  <cp:revision>25</cp:revision>
  <dcterms:created xsi:type="dcterms:W3CDTF">2020-12-21T10:22:33Z</dcterms:created>
  <dcterms:modified xsi:type="dcterms:W3CDTF">2023-02-14T05:22:54Z</dcterms:modified>
</cp:coreProperties>
</file>